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5" r:id="rId9"/>
    <p:sldId id="267" r:id="rId10"/>
    <p:sldId id="268" r:id="rId11"/>
    <p:sldId id="269" r:id="rId12"/>
    <p:sldId id="270" r:id="rId13"/>
    <p:sldId id="266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A2F6D4-54F1-4F22-A736-C427E9AA6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Noire</a:t>
            </a:r>
            <a:r>
              <a:rPr lang="hu-HU" dirty="0"/>
              <a:t>-Photo-</a:t>
            </a:r>
            <a:r>
              <a:rPr lang="hu-HU" dirty="0" err="1"/>
              <a:t>Collection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A38C00B-BA94-46BE-A831-9CB12361F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22088"/>
            <a:ext cx="6815669" cy="1515533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SFL Technologies:</a:t>
            </a:r>
          </a:p>
          <a:p>
            <a:r>
              <a:rPr lang="hu-HU" dirty="0"/>
              <a:t>-</a:t>
            </a:r>
            <a:r>
              <a:rPr lang="hu-HU" dirty="0" err="1"/>
              <a:t>Perák</a:t>
            </a:r>
            <a:r>
              <a:rPr lang="hu-HU" dirty="0"/>
              <a:t> Attila</a:t>
            </a:r>
          </a:p>
          <a:p>
            <a:r>
              <a:rPr lang="hu-HU" dirty="0"/>
              <a:t>-Kabai Zsombor</a:t>
            </a:r>
          </a:p>
          <a:p>
            <a:r>
              <a:rPr lang="hu-HU" dirty="0"/>
              <a:t>-</a:t>
            </a:r>
            <a:r>
              <a:rPr lang="hu-HU" dirty="0" err="1"/>
              <a:t>Haberle</a:t>
            </a:r>
            <a:r>
              <a:rPr lang="hu-HU" dirty="0"/>
              <a:t> Tamás</a:t>
            </a:r>
          </a:p>
        </p:txBody>
      </p:sp>
    </p:spTree>
    <p:extLst>
      <p:ext uri="{BB962C8B-B14F-4D97-AF65-F5344CB8AC3E}">
        <p14:creationId xmlns:p14="http://schemas.microsoft.com/office/powerpoint/2010/main" val="832197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E731966-D6BE-4DC0-ABA8-73244F87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11" y="1383463"/>
            <a:ext cx="9232777" cy="4714297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AFD131B-74C9-4EB9-8945-7E9E0906151F}"/>
              </a:ext>
            </a:extLst>
          </p:cNvPr>
          <p:cNvSpPr txBox="1"/>
          <p:nvPr/>
        </p:nvSpPr>
        <p:spPr>
          <a:xfrm>
            <a:off x="5131632" y="632713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Rólunk</a:t>
            </a:r>
          </a:p>
        </p:txBody>
      </p:sp>
    </p:spTree>
    <p:extLst>
      <p:ext uri="{BB962C8B-B14F-4D97-AF65-F5344CB8AC3E}">
        <p14:creationId xmlns:p14="http://schemas.microsoft.com/office/powerpoint/2010/main" val="269800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B266EFA-321C-4E1A-A2C5-99A229C8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0" y="1506591"/>
            <a:ext cx="9599720" cy="458608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3FECD09-2E4B-4895-ADE9-D3284A5129C2}"/>
              </a:ext>
            </a:extLst>
          </p:cNvPr>
          <p:cNvSpPr txBox="1"/>
          <p:nvPr/>
        </p:nvSpPr>
        <p:spPr>
          <a:xfrm>
            <a:off x="5330406" y="675594"/>
            <a:ext cx="1531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Profil</a:t>
            </a:r>
          </a:p>
        </p:txBody>
      </p:sp>
    </p:spTree>
    <p:extLst>
      <p:ext uri="{BB962C8B-B14F-4D97-AF65-F5344CB8AC3E}">
        <p14:creationId xmlns:p14="http://schemas.microsoft.com/office/powerpoint/2010/main" val="3505303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25BD6E1-03C1-43DC-8738-3D0B40D5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68" y="1321620"/>
            <a:ext cx="9516863" cy="4850136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B90DB12-4022-4DDE-AA27-431F92AEA05B}"/>
              </a:ext>
            </a:extLst>
          </p:cNvPr>
          <p:cNvSpPr txBox="1"/>
          <p:nvPr/>
        </p:nvSpPr>
        <p:spPr>
          <a:xfrm>
            <a:off x="3862054" y="490623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Kép megtekintése</a:t>
            </a:r>
          </a:p>
        </p:txBody>
      </p:sp>
    </p:spTree>
    <p:extLst>
      <p:ext uri="{BB962C8B-B14F-4D97-AF65-F5344CB8AC3E}">
        <p14:creationId xmlns:p14="http://schemas.microsoft.com/office/powerpoint/2010/main" val="189106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B87788-670B-4452-9A51-7CC0B044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Teendők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CC81B4-0254-4F09-8E44-D36781677C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Szűrés</a:t>
            </a:r>
          </a:p>
          <a:p>
            <a:r>
              <a:rPr lang="hu-HU" dirty="0"/>
              <a:t>Saját képeket ne dobja fel</a:t>
            </a:r>
          </a:p>
          <a:p>
            <a:r>
              <a:rPr lang="hu-HU" dirty="0"/>
              <a:t>Visszaigazoló email</a:t>
            </a:r>
          </a:p>
          <a:p>
            <a:r>
              <a:rPr lang="hu-HU" dirty="0"/>
              <a:t>Bug fixek</a:t>
            </a:r>
          </a:p>
          <a:p>
            <a:r>
              <a:rPr lang="hu-HU" dirty="0"/>
              <a:t>Több kép/Több profil</a:t>
            </a:r>
          </a:p>
          <a:p>
            <a:r>
              <a:rPr lang="hu-HU" dirty="0"/>
              <a:t>Dokumentáció vezetése/kitöltése</a:t>
            </a:r>
          </a:p>
          <a:p>
            <a:r>
              <a:rPr lang="hu-HU" dirty="0"/>
              <a:t>Finomhangolás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8DA32A04-7E89-4E34-9BEE-5DC7610941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7661" y="2560320"/>
            <a:ext cx="4790661" cy="3562609"/>
          </a:xfrm>
        </p:spPr>
      </p:pic>
    </p:spTree>
    <p:extLst>
      <p:ext uri="{BB962C8B-B14F-4D97-AF65-F5344CB8AC3E}">
        <p14:creationId xmlns:p14="http://schemas.microsoft.com/office/powerpoint/2010/main" val="234572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7E1B68-937D-4E0F-97D4-CAAF58A45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420270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872FF8-0804-4569-95AD-A3E91623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 leírása,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C5E06A-9E96-4DF9-8246-EA2B18D71E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Kinek szól? -&gt; Fotózás szerelmeseinek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Építő kritikák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Cél: Jó/kedves fotós közösség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Insta/Pinterest keveréke, de szakmai </a:t>
            </a:r>
            <a:r>
              <a:rPr lang="hu-H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(pl.: kamera típusa, objektív típusa, rekeszérték</a:t>
            </a:r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)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Tanulás/Fejlődés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Kezdők/Profik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Igazi ugródeszka az fotósoknak</a:t>
            </a:r>
            <a:endParaRPr lang="hu-HU" dirty="0"/>
          </a:p>
          <a:p>
            <a:endParaRPr lang="hu-HU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CB3A835E-5B87-4779-87AF-A44155554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1328" y="2560320"/>
            <a:ext cx="2405849" cy="3608775"/>
          </a:xfrm>
        </p:spPr>
      </p:pic>
    </p:spTree>
    <p:extLst>
      <p:ext uri="{BB962C8B-B14F-4D97-AF65-F5344CB8AC3E}">
        <p14:creationId xmlns:p14="http://schemas.microsoft.com/office/powerpoint/2010/main" val="148772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A61B2-3026-4D03-AD7C-D3683603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260859-F0E1-438C-B141-33D84923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Desktop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Studio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phpMyAdmin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XAMPP</a:t>
            </a:r>
            <a:endParaRPr lang="hu-HU" sz="1800" dirty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Microsoft Word</a:t>
            </a: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Figma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Microsoft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Teams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Discrod</a:t>
            </a:r>
            <a:endParaRPr lang="hu-HU" sz="1800" dirty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Trello</a:t>
            </a:r>
            <a:endParaRPr lang="hu-HU" dirty="0"/>
          </a:p>
        </p:txBody>
      </p:sp>
      <p:sp>
        <p:nvSpPr>
          <p:cNvPr id="4" name="AutoShape 2" descr="UBC GitHub Instructor Guide | Learning Technology Hub">
            <a:extLst>
              <a:ext uri="{FF2B5EF4-FFF2-40B4-BE49-F238E27FC236}">
                <a16:creationId xmlns:a16="http://schemas.microsoft.com/office/drawing/2014/main" id="{115530D3-E008-4B2E-A3A0-D43864DC87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32" name="Picture 8" descr="UBC GitHub Instructor Guide | Learning Technology Hub">
            <a:extLst>
              <a:ext uri="{FF2B5EF4-FFF2-40B4-BE49-F238E27FC236}">
                <a16:creationId xmlns:a16="http://schemas.microsoft.com/office/drawing/2014/main" id="{D7184EE0-C89E-4679-8CD5-B812213A2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01" y="2795441"/>
            <a:ext cx="1775533" cy="99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isual Studio Code — Vikipediya">
            <a:extLst>
              <a:ext uri="{FF2B5EF4-FFF2-40B4-BE49-F238E27FC236}">
                <a16:creationId xmlns:a16="http://schemas.microsoft.com/office/drawing/2014/main" id="{505FA000-895E-4124-A44C-13D7BEED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484" y="2634903"/>
            <a:ext cx="1319814" cy="131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D7BBB74-CE6F-4049-82BD-D3061E14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59" y="4697320"/>
            <a:ext cx="2031841" cy="106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794F1193-5087-4144-B219-193BD1EA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43" y="4507518"/>
            <a:ext cx="1446320" cy="14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463761EC-B3BB-44BB-84A9-BC1535C0F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406" y="4713905"/>
            <a:ext cx="2323784" cy="66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Microsoft Teams - Wikipedia">
            <a:extLst>
              <a:ext uri="{FF2B5EF4-FFF2-40B4-BE49-F238E27FC236}">
                <a16:creationId xmlns:a16="http://schemas.microsoft.com/office/drawing/2014/main" id="{604B3CE2-8684-4D85-B0FC-5559193A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13" y="2604117"/>
            <a:ext cx="1273359" cy="134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24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7A18B9-1FB8-4202-8C81-D58409B3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Munkafelosztás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3C895C-C7A6-457B-AB8B-5D9AE0B95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Perák</a:t>
            </a:r>
            <a:r>
              <a:rPr lang="hu-HU" dirty="0"/>
              <a:t> Attila: Backend, Bug fix</a:t>
            </a:r>
          </a:p>
          <a:p>
            <a:r>
              <a:rPr lang="hu-HU" dirty="0"/>
              <a:t>Kabai Zsombor: Adatbázis, Dokumentáció vezetése, Tesztelés                                 </a:t>
            </a:r>
          </a:p>
          <a:p>
            <a:r>
              <a:rPr lang="hu-HU" dirty="0" err="1"/>
              <a:t>Haberle</a:t>
            </a:r>
            <a:r>
              <a:rPr lang="hu-HU" dirty="0"/>
              <a:t> Tamás: Nézetek megtervezése</a:t>
            </a:r>
          </a:p>
          <a:p>
            <a:r>
              <a:rPr lang="hu-HU" dirty="0"/>
              <a:t>Egész csapat: Segítség egymásnak, Frontend</a:t>
            </a:r>
          </a:p>
        </p:txBody>
      </p:sp>
    </p:spTree>
    <p:extLst>
      <p:ext uri="{BB962C8B-B14F-4D97-AF65-F5344CB8AC3E}">
        <p14:creationId xmlns:p14="http://schemas.microsoft.com/office/powerpoint/2010/main" val="13525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5CD99C87-563A-42C9-A0FE-34E8DEC3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86" y="1716455"/>
            <a:ext cx="7912228" cy="452127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4AEEF6F3-DD54-40CF-A2B0-9CF11288D97D}"/>
              </a:ext>
            </a:extLst>
          </p:cNvPr>
          <p:cNvSpPr txBox="1"/>
          <p:nvPr/>
        </p:nvSpPr>
        <p:spPr>
          <a:xfrm>
            <a:off x="5025835" y="852256"/>
            <a:ext cx="2335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dirty="0"/>
              <a:t>Adatbázis</a:t>
            </a:r>
          </a:p>
        </p:txBody>
      </p:sp>
    </p:spTree>
    <p:extLst>
      <p:ext uri="{BB962C8B-B14F-4D97-AF65-F5344CB8AC3E}">
        <p14:creationId xmlns:p14="http://schemas.microsoft.com/office/powerpoint/2010/main" val="30438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2E0206-5F1D-4B0C-848F-150812B1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788B54E-F9FD-463B-9034-83F098B9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86" y="2588017"/>
            <a:ext cx="4461023" cy="162688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EF78C67-4770-4897-932C-434DDEA1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202" y="2588017"/>
            <a:ext cx="4312512" cy="3533568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555438C-F3DF-416B-99C6-6A15B9908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499" y="4308785"/>
            <a:ext cx="3872799" cy="1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10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30CD07F-6681-45D9-9D41-09F6A0942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884" y="721103"/>
            <a:ext cx="6309747" cy="541579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CCD2F64-1BF4-4459-8130-62FB34366B41}"/>
              </a:ext>
            </a:extLst>
          </p:cNvPr>
          <p:cNvSpPr txBox="1"/>
          <p:nvPr/>
        </p:nvSpPr>
        <p:spPr>
          <a:xfrm>
            <a:off x="1464815" y="3013501"/>
            <a:ext cx="2220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3301575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9297781-8432-4E78-9FC5-29641B7B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68" y="1541528"/>
            <a:ext cx="9081856" cy="458435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84E280E-73A6-4DBC-9991-6FD9FF33B7CB}"/>
              </a:ext>
            </a:extLst>
          </p:cNvPr>
          <p:cNvSpPr txBox="1"/>
          <p:nvPr/>
        </p:nvSpPr>
        <p:spPr>
          <a:xfrm>
            <a:off x="5096367" y="807868"/>
            <a:ext cx="1999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Főoldal</a:t>
            </a:r>
          </a:p>
        </p:txBody>
      </p:sp>
    </p:spTree>
    <p:extLst>
      <p:ext uri="{BB962C8B-B14F-4D97-AF65-F5344CB8AC3E}">
        <p14:creationId xmlns:p14="http://schemas.microsoft.com/office/powerpoint/2010/main" val="244623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7A837A-87CB-4A58-A062-7566CB0F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Bejelentkezés/Regisztráció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075309D-0711-460A-8F5D-0A211ECF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56" y="2964886"/>
            <a:ext cx="4835327" cy="291098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307CC44-AA42-4E4F-9CB1-1FFECFC5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619" y="2523581"/>
            <a:ext cx="3434399" cy="3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02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92</TotalTime>
  <Words>141</Words>
  <Application>Microsoft Office PowerPoint</Application>
  <PresentationFormat>Szélesvásznú</PresentationFormat>
  <Paragraphs>45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Garamond</vt:lpstr>
      <vt:lpstr>Times New Roman</vt:lpstr>
      <vt:lpstr>Organikus</vt:lpstr>
      <vt:lpstr>Noire-Photo-Collection</vt:lpstr>
      <vt:lpstr>Feladat leírása, célja</vt:lpstr>
      <vt:lpstr>Felhasznált szoftverek</vt:lpstr>
      <vt:lpstr>Munkafelosztás</vt:lpstr>
      <vt:lpstr>PowerPoint-bemutató</vt:lpstr>
      <vt:lpstr>Tervezés</vt:lpstr>
      <vt:lpstr>PowerPoint-bemutató</vt:lpstr>
      <vt:lpstr>PowerPoint-bemutató</vt:lpstr>
      <vt:lpstr>Bejelentkezés/Regisztráció</vt:lpstr>
      <vt:lpstr>PowerPoint-bemutató</vt:lpstr>
      <vt:lpstr>PowerPoint-bemutató</vt:lpstr>
      <vt:lpstr>PowerPoint-bemutató</vt:lpstr>
      <vt:lpstr>Teendők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Noire-Photo-Collection</dc:title>
  <dc:creator>Kabai Zsombor 820</dc:creator>
  <cp:lastModifiedBy>Kabai Zsombor 820</cp:lastModifiedBy>
  <cp:revision>10</cp:revision>
  <dcterms:created xsi:type="dcterms:W3CDTF">2026-01-06T07:31:04Z</dcterms:created>
  <dcterms:modified xsi:type="dcterms:W3CDTF">2026-01-06T09:03:19Z</dcterms:modified>
</cp:coreProperties>
</file>